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5"/>
  </p:sldMasterIdLst>
  <p:notesMasterIdLst>
    <p:notesMasterId r:id="rId18"/>
  </p:notesMasterIdLst>
  <p:handoutMasterIdLst>
    <p:handoutMasterId r:id="rId19"/>
  </p:handoutMasterIdLst>
  <p:sldIdLst>
    <p:sldId id="256" r:id="rId16"/>
    <p:sldId id="257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ase Study - Page 1" id="{B7486522-F959-4AAB-A3E6-D7F343E69CE6}">
          <p14:sldIdLst>
            <p14:sldId id="256"/>
          </p14:sldIdLst>
        </p14:section>
        <p14:section name="Case Study - Page 2" id="{18DA8271-3BB6-44A1-A15E-5EC45412835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t Jenkins" initials="GJ" lastIdx="27" clrIdx="0">
    <p:extLst>
      <p:ext uri="{19B8F6BF-5375-455C-9EA6-DF929625EA0E}">
        <p15:presenceInfo xmlns:p15="http://schemas.microsoft.com/office/powerpoint/2012/main" userId="S-1-5-21-388719795-618669514-2327320985-55526" providerId="AD"/>
      </p:ext>
    </p:extLst>
  </p:cmAuthor>
  <p:cmAuthor id="2" name="Kieran Mitchell" initials="KM" lastIdx="28" clrIdx="1">
    <p:extLst>
      <p:ext uri="{19B8F6BF-5375-455C-9EA6-DF929625EA0E}">
        <p15:presenceInfo xmlns:p15="http://schemas.microsoft.com/office/powerpoint/2012/main" userId="S-1-5-21-388719795-618669514-2327320985-346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F2F2F2"/>
    <a:srgbClr val="E6E6E6"/>
    <a:srgbClr val="D62598"/>
    <a:srgbClr val="002968"/>
    <a:srgbClr val="009CA6"/>
    <a:srgbClr val="45B2B9"/>
    <a:srgbClr val="A38ADB"/>
    <a:srgbClr val="FFAD78"/>
    <a:srgbClr val="E26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3" autoAdjust="0"/>
    <p:restoredTop sz="93140" autoAdjust="0"/>
  </p:normalViewPr>
  <p:slideViewPr>
    <p:cSldViewPr snapToGrid="0" snapToObjects="1">
      <p:cViewPr varScale="1">
        <p:scale>
          <a:sx n="111" d="100"/>
          <a:sy n="111" d="100"/>
        </p:scale>
        <p:origin x="7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164"/>
    </p:cViewPr>
  </p:sorterViewPr>
  <p:notesViewPr>
    <p:cSldViewPr snapToGrid="0" snapToObjects="1">
      <p:cViewPr varScale="1">
        <p:scale>
          <a:sx n="84" d="100"/>
          <a:sy n="84" d="100"/>
        </p:scale>
        <p:origin x="256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1.xml"/><Relationship Id="rId23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sin Shaikh" userId="04c2b65a-b886-4c80-8008-9c27b1327172" providerId="ADAL" clId="{E01320CE-1381-431C-B01A-1480EAE4B3A9}"/>
    <pc:docChg chg="custSel modMainMaster">
      <pc:chgData name="Mosin Shaikh" userId="04c2b65a-b886-4c80-8008-9c27b1327172" providerId="ADAL" clId="{E01320CE-1381-431C-B01A-1480EAE4B3A9}" dt="2025-03-10T06:46:47.272" v="23" actId="27636"/>
      <pc:docMkLst>
        <pc:docMk/>
      </pc:docMkLst>
      <pc:sldMasterChg chg="modSldLayout">
        <pc:chgData name="Mosin Shaikh" userId="04c2b65a-b886-4c80-8008-9c27b1327172" providerId="ADAL" clId="{E01320CE-1381-431C-B01A-1480EAE4B3A9}" dt="2025-03-10T06:46:47.272" v="23" actId="27636"/>
        <pc:sldMasterMkLst>
          <pc:docMk/>
          <pc:sldMasterMk cId="905205987" sldId="2147483648"/>
        </pc:sldMasterMkLst>
        <pc:sldLayoutChg chg="modSp mod">
          <pc:chgData name="Mosin Shaikh" userId="04c2b65a-b886-4c80-8008-9c27b1327172" providerId="ADAL" clId="{E01320CE-1381-431C-B01A-1480EAE4B3A9}" dt="2025-03-10T06:46:47.123" v="21" actId="27636"/>
          <pc:sldLayoutMkLst>
            <pc:docMk/>
            <pc:sldMasterMk cId="905205987" sldId="2147483648"/>
            <pc:sldLayoutMk cId="354902677" sldId="2147483655"/>
          </pc:sldLayoutMkLst>
          <pc:spChg chg="mod">
            <ac:chgData name="Mosin Shaikh" userId="04c2b65a-b886-4c80-8008-9c27b1327172" providerId="ADAL" clId="{E01320CE-1381-431C-B01A-1480EAE4B3A9}" dt="2025-03-10T06:46:47.123" v="21" actId="27636"/>
            <ac:spMkLst>
              <pc:docMk/>
              <pc:sldMasterMk cId="905205987" sldId="2147483648"/>
              <pc:sldLayoutMk cId="354902677" sldId="2147483655"/>
              <ac:spMk id="25" creationId="{3E770C53-AC5C-4A57-B083-EE4402FEBEF4}"/>
            </ac:spMkLst>
          </pc:spChg>
          <pc:spChg chg="mod">
            <ac:chgData name="Mosin Shaikh" userId="04c2b65a-b886-4c80-8008-9c27b1327172" providerId="ADAL" clId="{E01320CE-1381-431C-B01A-1480EAE4B3A9}" dt="2025-03-10T06:46:47.108" v="20" actId="27636"/>
            <ac:spMkLst>
              <pc:docMk/>
              <pc:sldMasterMk cId="905205987" sldId="2147483648"/>
              <pc:sldLayoutMk cId="354902677" sldId="2147483655"/>
              <ac:spMk id="26" creationId="{627FADAC-C4D4-4067-8500-288D2BD0F33D}"/>
            </ac:spMkLst>
          </pc:spChg>
        </pc:sldLayoutChg>
        <pc:sldLayoutChg chg="modSp mod">
          <pc:chgData name="Mosin Shaikh" userId="04c2b65a-b886-4c80-8008-9c27b1327172" providerId="ADAL" clId="{E01320CE-1381-431C-B01A-1480EAE4B3A9}" dt="2025-03-10T06:46:47.272" v="23" actId="27636"/>
          <pc:sldLayoutMkLst>
            <pc:docMk/>
            <pc:sldMasterMk cId="905205987" sldId="2147483648"/>
            <pc:sldLayoutMk cId="3211321451" sldId="2147483657"/>
          </pc:sldLayoutMkLst>
          <pc:spChg chg="mod">
            <ac:chgData name="Mosin Shaikh" userId="04c2b65a-b886-4c80-8008-9c27b1327172" providerId="ADAL" clId="{E01320CE-1381-431C-B01A-1480EAE4B3A9}" dt="2025-03-10T06:46:47.272" v="23" actId="27636"/>
            <ac:spMkLst>
              <pc:docMk/>
              <pc:sldMasterMk cId="905205987" sldId="2147483648"/>
              <pc:sldLayoutMk cId="3211321451" sldId="2147483657"/>
              <ac:spMk id="16" creationId="{ADE8E6AE-4467-4072-ABA8-28C17F07B88C}"/>
            </ac:spMkLst>
          </pc:spChg>
          <pc:spChg chg="mod">
            <ac:chgData name="Mosin Shaikh" userId="04c2b65a-b886-4c80-8008-9c27b1327172" providerId="ADAL" clId="{E01320CE-1381-431C-B01A-1480EAE4B3A9}" dt="2025-03-10T06:46:47.260" v="22" actId="27636"/>
            <ac:spMkLst>
              <pc:docMk/>
              <pc:sldMasterMk cId="905205987" sldId="2147483648"/>
              <pc:sldLayoutMk cId="3211321451" sldId="2147483657"/>
              <ac:spMk id="17" creationId="{36321BD9-F97E-4DD7-A04F-3296EB22748E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71CE7B-1EDD-4F0A-AB5E-6DF3C6D55A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9B24CD-2D7F-46B2-B3B0-7CCAB17853A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FE4D9-7004-4E9D-BC68-D9564F410516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4D43C1-36CE-47CD-A316-7BC7707B60D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8110C1-B2E8-4EDF-A5EE-1FFCB64AF5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58B76-9807-4B28-8F3F-C7D9B10DCB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045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414B6-930F-40C5-A7A4-1530FFBE4F32}" type="datetimeFigureOut">
              <a:rPr lang="en-GB" smtClean="0"/>
              <a:t>10/03/2025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5096E-F597-42D9-8521-952E3027FE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995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e Study - Layout 1 -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1482825" name="Picture Placeholder 4" descr="{&quot;templafy&quot;:{&quot;id&quot;:&quot;27c4d421-21cd-4d16-a3e5-1197dc4b6fe5&quot;}}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868" y="258175"/>
            <a:ext cx="1865500" cy="332254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65DCE010-C31D-47BE-B4E2-12DC25F4BB80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569764" y="0"/>
            <a:ext cx="2574235" cy="6858000"/>
          </a:xfrm>
        </p:spPr>
        <p:txBody>
          <a:bodyPr anchor="t"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r>
              <a:rPr lang="en-US" dirty="0"/>
              <a:t>Side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2486602-5A7B-42AF-8ECE-3CC52CACF8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0363" y="726920"/>
            <a:ext cx="6119592" cy="884513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+mj-lt"/>
              </a:defRPr>
            </a:lvl1pPr>
            <a:lvl2pPr>
              <a:defRPr sz="2800">
                <a:solidFill>
                  <a:schemeClr val="accent1"/>
                </a:solidFill>
              </a:defRPr>
            </a:lvl2pPr>
            <a:lvl3pPr>
              <a:defRPr sz="2800">
                <a:solidFill>
                  <a:schemeClr val="accent1"/>
                </a:solidFill>
              </a:defRPr>
            </a:lvl3pPr>
            <a:lvl4pPr>
              <a:defRPr sz="2800">
                <a:solidFill>
                  <a:schemeClr val="accent1"/>
                </a:solidFill>
              </a:defRPr>
            </a:lvl4pPr>
            <a:lvl5pPr>
              <a:defRPr sz="2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Case study title here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791A147-51A6-49DE-8C6B-583D05C63B6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0363" y="1674630"/>
            <a:ext cx="6119592" cy="265668"/>
          </a:xfrm>
        </p:spPr>
        <p:txBody>
          <a:bodyPr wrap="square" anchor="t">
            <a:noAutofit/>
          </a:bodyPr>
          <a:lstStyle>
            <a:lvl1pPr marL="0" indent="0" algn="l">
              <a:buNone/>
              <a:defRPr sz="1400">
                <a:solidFill>
                  <a:schemeClr val="accent3"/>
                </a:solidFill>
                <a:latin typeface="+mn-lt"/>
              </a:defRPr>
            </a:lvl1pPr>
            <a:lvl2pPr>
              <a:defRPr sz="1400">
                <a:solidFill>
                  <a:schemeClr val="accent2"/>
                </a:solidFill>
              </a:defRPr>
            </a:lvl2pPr>
            <a:lvl3pPr>
              <a:defRPr sz="1400">
                <a:solidFill>
                  <a:schemeClr val="accent2"/>
                </a:solidFill>
              </a:defRPr>
            </a:lvl3pPr>
            <a:lvl4pPr>
              <a:defRPr sz="1400">
                <a:solidFill>
                  <a:schemeClr val="accent2"/>
                </a:solidFill>
              </a:defRPr>
            </a:lvl4pPr>
            <a:lvl5pPr>
              <a:defRPr sz="1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Insert outcome-focused description here using 10-20 words.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8005B12-C226-4E0E-916B-FBB449EB6B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9568" y="2027583"/>
            <a:ext cx="1965394" cy="706436"/>
          </a:xfrm>
        </p:spPr>
        <p:txBody>
          <a:bodyPr anchor="t">
            <a:normAutofit/>
          </a:bodyPr>
          <a:lstStyle>
            <a:lvl1pPr marL="0" indent="0">
              <a:buNone/>
              <a:defRPr sz="900" b="1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Introductory paragraph 1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D5E04800-8873-4173-816B-C751615B462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38450" y="2027581"/>
            <a:ext cx="1965394" cy="2166386"/>
          </a:xfrm>
        </p:spPr>
        <p:txBody>
          <a:bodyPr anchor="t"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paragraph 3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7C6163BF-4AC1-48B9-84FA-D54CE2C51D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8774" y="2821304"/>
            <a:ext cx="1966188" cy="890614"/>
          </a:xfrm>
        </p:spPr>
        <p:txBody>
          <a:bodyPr anchor="t">
            <a:normAutofit/>
          </a:bodyPr>
          <a:lstStyle>
            <a:lvl1pPr marL="0" indent="0">
              <a:buNone/>
              <a:defRPr sz="900" b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Introductory paragraph 2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BD57B5D8-2BFF-4F68-BE34-2376F33D90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9569" y="4014536"/>
            <a:ext cx="1965394" cy="1982525"/>
          </a:xfrm>
        </p:spPr>
        <p:txBody>
          <a:bodyPr anchor="t">
            <a:normAutofit/>
          </a:bodyPr>
          <a:lstStyle>
            <a:lvl1pPr marL="0" indent="0">
              <a:buNone/>
              <a:defRPr sz="900" b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paragraph 3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5C0B7F1B-06E1-4A22-B7B3-6DE80CDAB18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67068" y="3748868"/>
            <a:ext cx="1966189" cy="265668"/>
          </a:xfrm>
        </p:spPr>
        <p:txBody>
          <a:bodyPr wrap="square" anchor="t">
            <a:normAutofit/>
          </a:bodyPr>
          <a:lstStyle>
            <a:lvl1pPr marL="0" indent="0" algn="l"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  <a:lvl2pPr>
              <a:defRPr sz="1400">
                <a:solidFill>
                  <a:schemeClr val="accent2"/>
                </a:solidFill>
              </a:defRPr>
            </a:lvl2pPr>
            <a:lvl3pPr>
              <a:defRPr sz="1400">
                <a:solidFill>
                  <a:schemeClr val="accent2"/>
                </a:solidFill>
              </a:defRPr>
            </a:lvl3pPr>
            <a:lvl4pPr>
              <a:defRPr sz="1400">
                <a:solidFill>
                  <a:schemeClr val="accent2"/>
                </a:solidFill>
              </a:defRPr>
            </a:lvl4pPr>
            <a:lvl5pPr>
              <a:defRPr sz="1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B1EE71AD-3513-4DBF-A689-9AF4A9050FD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28590" y="4465129"/>
            <a:ext cx="1965394" cy="1531932"/>
          </a:xfrm>
        </p:spPr>
        <p:txBody>
          <a:bodyPr anchor="t">
            <a:normAutofit/>
          </a:bodyPr>
          <a:lstStyle>
            <a:lvl1pPr marL="0" indent="0">
              <a:buNone/>
              <a:defRPr sz="900" b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paragraph 4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896129F9-0542-4A0F-89DF-622FBDF9FB3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428589" y="4193967"/>
            <a:ext cx="1966189" cy="271161"/>
          </a:xfrm>
        </p:spPr>
        <p:txBody>
          <a:bodyPr wrap="square" anchor="t">
            <a:normAutofit/>
          </a:bodyPr>
          <a:lstStyle>
            <a:lvl1pPr marL="0" indent="0" algn="l"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  <a:lvl2pPr>
              <a:defRPr sz="1400">
                <a:solidFill>
                  <a:schemeClr val="accent2"/>
                </a:solidFill>
              </a:defRPr>
            </a:lvl2pPr>
            <a:lvl3pPr>
              <a:defRPr sz="1400">
                <a:solidFill>
                  <a:schemeClr val="accent2"/>
                </a:solidFill>
              </a:defRPr>
            </a:lvl3pPr>
            <a:lvl4pPr>
              <a:defRPr sz="1400">
                <a:solidFill>
                  <a:schemeClr val="accent2"/>
                </a:solidFill>
              </a:defRPr>
            </a:lvl4pPr>
            <a:lvl5pPr>
              <a:defRPr sz="1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28" name="Text Placeholder 13">
            <a:extLst>
              <a:ext uri="{FF2B5EF4-FFF2-40B4-BE49-F238E27FC236}">
                <a16:creationId xmlns:a16="http://schemas.microsoft.com/office/drawing/2014/main" id="{FBF52574-E0D6-4710-8457-8F5E0C599B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17332" y="2025676"/>
            <a:ext cx="1961828" cy="2119635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00" b="1" dirty="0" smtClean="0">
                <a:solidFill>
                  <a:schemeClr val="accent1"/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 dirty="0"/>
              <a:t>Key outcomes</a:t>
            </a:r>
          </a:p>
        </p:txBody>
      </p:sp>
      <p:sp>
        <p:nvSpPr>
          <p:cNvPr id="29" name="Text Placeholder 13">
            <a:extLst>
              <a:ext uri="{FF2B5EF4-FFF2-40B4-BE49-F238E27FC236}">
                <a16:creationId xmlns:a16="http://schemas.microsoft.com/office/drawing/2014/main" id="{4B4C07B3-32F4-47E0-8F34-D335D76D6A0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515355" y="4230689"/>
            <a:ext cx="1964600" cy="2370714"/>
          </a:xfrm>
          <a:solidFill>
            <a:schemeClr val="accent3">
              <a:alpha val="80000"/>
            </a:schemeClr>
          </a:solidFill>
          <a:ln w="19050" cap="flat" cmpd="sng" algn="ctr">
            <a:solidFill>
              <a:schemeClr val="bg1">
                <a:lumMod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274320" tIns="274320" rIns="274320" bIns="274320" anchor="t">
            <a:normAutofit/>
          </a:bodyPr>
          <a:lstStyle>
            <a:lvl1pPr marL="0" indent="0">
              <a:buNone/>
              <a:defRPr sz="900">
                <a:solidFill>
                  <a:schemeClr val="bg1">
                    <a:lumMod val="100000"/>
                  </a:schemeClr>
                </a:solidFill>
                <a:latin typeface="+mn-lt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“Quote here”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523FD1FB-65A9-40ED-8C22-364C8E7E0EB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572762" y="2319716"/>
            <a:ext cx="266834" cy="55114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accent1"/>
                </a:solidFill>
                <a:latin typeface="+mj-lt"/>
              </a:defRPr>
            </a:lvl1pPr>
            <a:lvl2pPr>
              <a:defRPr sz="2800">
                <a:solidFill>
                  <a:schemeClr val="accent1"/>
                </a:solidFill>
              </a:defRPr>
            </a:lvl2pPr>
            <a:lvl3pPr>
              <a:defRPr sz="2800">
                <a:solidFill>
                  <a:schemeClr val="accent1"/>
                </a:solidFill>
              </a:defRPr>
            </a:lvl3pPr>
            <a:lvl4pPr>
              <a:defRPr sz="2800">
                <a:solidFill>
                  <a:schemeClr val="accent1"/>
                </a:solidFill>
              </a:defRPr>
            </a:lvl4pPr>
            <a:lvl5pPr>
              <a:defRPr sz="2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</a:t>
            </a:r>
          </a:p>
        </p:txBody>
      </p:sp>
      <p:sp>
        <p:nvSpPr>
          <p:cNvPr id="33" name="Text Placeholder 30">
            <a:extLst>
              <a:ext uri="{FF2B5EF4-FFF2-40B4-BE49-F238E27FC236}">
                <a16:creationId xmlns:a16="http://schemas.microsoft.com/office/drawing/2014/main" id="{765018B0-4365-4E55-836C-BE3328569F0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0089" y="2926765"/>
            <a:ext cx="266834" cy="55114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accent1"/>
                </a:solidFill>
                <a:latin typeface="+mj-lt"/>
              </a:defRPr>
            </a:lvl1pPr>
            <a:lvl2pPr>
              <a:defRPr sz="2800">
                <a:solidFill>
                  <a:schemeClr val="accent1"/>
                </a:solidFill>
              </a:defRPr>
            </a:lvl2pPr>
            <a:lvl3pPr>
              <a:defRPr sz="2800">
                <a:solidFill>
                  <a:schemeClr val="accent1"/>
                </a:solidFill>
              </a:defRPr>
            </a:lvl3pPr>
            <a:lvl4pPr>
              <a:defRPr sz="2800">
                <a:solidFill>
                  <a:schemeClr val="accent1"/>
                </a:solidFill>
              </a:defRPr>
            </a:lvl4pPr>
            <a:lvl5pPr>
              <a:defRPr sz="2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2</a:t>
            </a:r>
          </a:p>
        </p:txBody>
      </p:sp>
      <p:sp>
        <p:nvSpPr>
          <p:cNvPr id="34" name="Text Placeholder 30">
            <a:extLst>
              <a:ext uri="{FF2B5EF4-FFF2-40B4-BE49-F238E27FC236}">
                <a16:creationId xmlns:a16="http://schemas.microsoft.com/office/drawing/2014/main" id="{05B85523-F9E2-4B1A-8C13-B6B93B02BEE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64857" y="3547571"/>
            <a:ext cx="266834" cy="55114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accent1"/>
                </a:solidFill>
                <a:latin typeface="+mj-lt"/>
              </a:defRPr>
            </a:lvl1pPr>
            <a:lvl2pPr>
              <a:defRPr sz="2800">
                <a:solidFill>
                  <a:schemeClr val="accent1"/>
                </a:solidFill>
              </a:defRPr>
            </a:lvl2pPr>
            <a:lvl3pPr>
              <a:defRPr sz="2800">
                <a:solidFill>
                  <a:schemeClr val="accent1"/>
                </a:solidFill>
              </a:defRPr>
            </a:lvl3pPr>
            <a:lvl4pPr>
              <a:defRPr sz="2800">
                <a:solidFill>
                  <a:schemeClr val="accent1"/>
                </a:solidFill>
              </a:defRPr>
            </a:lvl4pPr>
            <a:lvl5pPr>
              <a:defRPr sz="28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3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2585161E-88C0-496F-85A0-6106203F14A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921500" y="2319716"/>
            <a:ext cx="1449631" cy="551141"/>
          </a:xfrm>
        </p:spPr>
        <p:txBody>
          <a:bodyPr anchor="ctr">
            <a:normAutofit/>
          </a:bodyPr>
          <a:lstStyle>
            <a:lvl1pPr marL="0" indent="0">
              <a:buNone/>
              <a:defRPr sz="1000" b="0">
                <a:solidFill>
                  <a:schemeClr val="accent1"/>
                </a:solidFill>
                <a:latin typeface="+mn-lt"/>
              </a:defRPr>
            </a:lvl1pPr>
            <a:lvl2pPr>
              <a:defRPr sz="1400">
                <a:solidFill>
                  <a:schemeClr val="accent2"/>
                </a:solidFill>
              </a:defRPr>
            </a:lvl2pPr>
            <a:lvl3pPr>
              <a:defRPr sz="1400">
                <a:solidFill>
                  <a:schemeClr val="accent2"/>
                </a:solidFill>
              </a:defRPr>
            </a:lvl3pPr>
            <a:lvl4pPr>
              <a:defRPr sz="1400">
                <a:solidFill>
                  <a:schemeClr val="accent2"/>
                </a:solidFill>
              </a:defRPr>
            </a:lvl4pPr>
            <a:lvl5pPr>
              <a:defRPr sz="1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Text 1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30112219-2B09-4019-8F4A-46A16A6E601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921500" y="2926765"/>
            <a:ext cx="1449631" cy="551141"/>
          </a:xfrm>
        </p:spPr>
        <p:txBody>
          <a:bodyPr anchor="ctr">
            <a:normAutofit/>
          </a:bodyPr>
          <a:lstStyle>
            <a:lvl1pPr marL="0" indent="0">
              <a:buNone/>
              <a:defRPr sz="1000" b="0">
                <a:solidFill>
                  <a:schemeClr val="accent1"/>
                </a:solidFill>
                <a:latin typeface="+mn-lt"/>
              </a:defRPr>
            </a:lvl1pPr>
            <a:lvl2pPr>
              <a:defRPr sz="1400">
                <a:solidFill>
                  <a:schemeClr val="accent2"/>
                </a:solidFill>
              </a:defRPr>
            </a:lvl2pPr>
            <a:lvl3pPr>
              <a:defRPr sz="1400">
                <a:solidFill>
                  <a:schemeClr val="accent2"/>
                </a:solidFill>
              </a:defRPr>
            </a:lvl3pPr>
            <a:lvl4pPr>
              <a:defRPr sz="1400">
                <a:solidFill>
                  <a:schemeClr val="accent2"/>
                </a:solidFill>
              </a:defRPr>
            </a:lvl4pPr>
            <a:lvl5pPr>
              <a:defRPr sz="1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Text 2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D3DAA65A-96BC-4962-A50F-907F4CAC49D7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921500" y="3547571"/>
            <a:ext cx="1449631" cy="551141"/>
          </a:xfrm>
        </p:spPr>
        <p:txBody>
          <a:bodyPr anchor="ctr">
            <a:normAutofit/>
          </a:bodyPr>
          <a:lstStyle>
            <a:lvl1pPr marL="0" indent="0">
              <a:buNone/>
              <a:defRPr sz="1000" b="0">
                <a:solidFill>
                  <a:schemeClr val="accent1"/>
                </a:solidFill>
                <a:latin typeface="+mn-lt"/>
              </a:defRPr>
            </a:lvl1pPr>
            <a:lvl2pPr>
              <a:defRPr sz="1400">
                <a:solidFill>
                  <a:schemeClr val="accent2"/>
                </a:solidFill>
              </a:defRPr>
            </a:lvl2pPr>
            <a:lvl3pPr>
              <a:defRPr sz="1400">
                <a:solidFill>
                  <a:schemeClr val="accent2"/>
                </a:solidFill>
              </a:defRPr>
            </a:lvl3pPr>
            <a:lvl4pPr>
              <a:defRPr sz="1400">
                <a:solidFill>
                  <a:schemeClr val="accent2"/>
                </a:solidFill>
              </a:defRPr>
            </a:lvl4pPr>
            <a:lvl5pPr>
              <a:defRPr sz="1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Text 3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5C31F8F-4CA4-4AEC-BC1B-CD8943F5A895}"/>
              </a:ext>
            </a:extLst>
          </p:cNvPr>
          <p:cNvCxnSpPr>
            <a:cxnSpLocks/>
          </p:cNvCxnSpPr>
          <p:nvPr userDrawn="1"/>
        </p:nvCxnSpPr>
        <p:spPr>
          <a:xfrm>
            <a:off x="4868068" y="2319716"/>
            <a:ext cx="0" cy="551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912A96A-10BD-41FC-80D3-8926BC2A4B06}"/>
              </a:ext>
            </a:extLst>
          </p:cNvPr>
          <p:cNvCxnSpPr>
            <a:cxnSpLocks/>
          </p:cNvCxnSpPr>
          <p:nvPr userDrawn="1"/>
        </p:nvCxnSpPr>
        <p:spPr>
          <a:xfrm>
            <a:off x="4868068" y="2926765"/>
            <a:ext cx="0" cy="551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EE516BF-248B-4BF8-8B5D-6326B72C4B90}"/>
              </a:ext>
            </a:extLst>
          </p:cNvPr>
          <p:cNvCxnSpPr>
            <a:cxnSpLocks/>
          </p:cNvCxnSpPr>
          <p:nvPr userDrawn="1"/>
        </p:nvCxnSpPr>
        <p:spPr>
          <a:xfrm>
            <a:off x="4868068" y="3547571"/>
            <a:ext cx="0" cy="5511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9" descr="{&quot;templafy&quot;:{&quot;id&quot;:&quot;5d978a11-f67d-473e-8ea4-ab07c3fae52b&quot;}}">
            <a:extLst>
              <a:ext uri="{FF2B5EF4-FFF2-40B4-BE49-F238E27FC236}">
                <a16:creationId xmlns:a16="http://schemas.microsoft.com/office/drawing/2014/main" id="{3E770C53-AC5C-4A57-B083-EE4402FEBEF4}"/>
              </a:ext>
            </a:extLst>
          </p:cNvPr>
          <p:cNvSpPr txBox="1">
            <a:spLocks/>
          </p:cNvSpPr>
          <p:nvPr userDrawn="1"/>
        </p:nvSpPr>
        <p:spPr>
          <a:xfrm>
            <a:off x="367068" y="6370714"/>
            <a:ext cx="1966189" cy="1980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+mn-lt"/>
              </a:rPr>
              <a:t>www.civica.com/scheduling</a:t>
            </a:r>
          </a:p>
        </p:txBody>
      </p:sp>
      <p:sp>
        <p:nvSpPr>
          <p:cNvPr id="26" name="Text Placeholder 9" descr="{&quot;templafy&quot;:{&quot;id&quot;:&quot;0befc3c3-4b86-4cfc-b6c4-c16e16b38d83&quot;}}">
            <a:extLst>
              <a:ext uri="{FF2B5EF4-FFF2-40B4-BE49-F238E27FC236}">
                <a16:creationId xmlns:a16="http://schemas.microsoft.com/office/drawing/2014/main" id="{627FADAC-C4D4-4067-8500-288D2BD0F33D}"/>
              </a:ext>
            </a:extLst>
          </p:cNvPr>
          <p:cNvSpPr txBox="1">
            <a:spLocks/>
          </p:cNvSpPr>
          <p:nvPr userDrawn="1"/>
        </p:nvSpPr>
        <p:spPr>
          <a:xfrm>
            <a:off x="2487385" y="6370714"/>
            <a:ext cx="1966189" cy="1980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latin typeface="+mn-lt"/>
            </a:endParaRPr>
          </a:p>
        </p:txBody>
      </p:sp>
      <p:sp>
        <p:nvSpPr>
          <p:cNvPr id="27" name="Text Placeholder 9">
            <a:extLst>
              <a:ext uri="{FF2B5EF4-FFF2-40B4-BE49-F238E27FC236}">
                <a16:creationId xmlns:a16="http://schemas.microsoft.com/office/drawing/2014/main" id="{36B4A27B-020D-43EE-BCA2-92E65E8F36E9}"/>
              </a:ext>
            </a:extLst>
          </p:cNvPr>
          <p:cNvSpPr txBox="1">
            <a:spLocks/>
          </p:cNvSpPr>
          <p:nvPr userDrawn="1"/>
        </p:nvSpPr>
        <p:spPr>
          <a:xfrm>
            <a:off x="367068" y="6153594"/>
            <a:ext cx="1966189" cy="1980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+mn-lt"/>
              </a:rPr>
              <a:t>Learn more: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23D7566-B7DA-4082-B10A-A426D289615C}"/>
              </a:ext>
            </a:extLst>
          </p:cNvPr>
          <p:cNvSpPr/>
          <p:nvPr userDrawn="1"/>
        </p:nvSpPr>
        <p:spPr>
          <a:xfrm>
            <a:off x="358774" y="6131080"/>
            <a:ext cx="1964600" cy="468745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>
            <a:normAutofit/>
          </a:bodyPr>
          <a:lstStyle/>
          <a:p>
            <a:pPr algn="ctr"/>
            <a:endParaRPr lang="en-US" sz="120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02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se Study - Layout 1 -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8005B12-C226-4E0E-916B-FBB449EB6BF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7863" y="728663"/>
            <a:ext cx="1965394" cy="706436"/>
          </a:xfrm>
        </p:spPr>
        <p:txBody>
          <a:bodyPr anchor="t">
            <a:normAutofit/>
          </a:bodyPr>
          <a:lstStyle>
            <a:lvl1pPr marL="0" indent="0">
              <a:buNone/>
              <a:defRPr sz="900" b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paragraph 1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D5E04800-8873-4173-816B-C751615B462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60853" y="761482"/>
            <a:ext cx="1965394" cy="2166386"/>
          </a:xfrm>
        </p:spPr>
        <p:txBody>
          <a:bodyPr anchor="t"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paragraph 2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BD57B5D8-2BFF-4F68-BE34-2376F33D90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9569" y="3989839"/>
            <a:ext cx="1965394" cy="2541543"/>
          </a:xfrm>
        </p:spPr>
        <p:txBody>
          <a:bodyPr anchor="t">
            <a:normAutofit/>
          </a:bodyPr>
          <a:lstStyle>
            <a:lvl1pPr marL="0" indent="0">
              <a:buNone/>
              <a:defRPr sz="900" b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paragraph 2</a:t>
            </a:r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B1EE71AD-3513-4DBF-A689-9AF4A9050FD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0993" y="3199030"/>
            <a:ext cx="1960298" cy="3365172"/>
          </a:xfrm>
        </p:spPr>
        <p:txBody>
          <a:bodyPr anchor="t">
            <a:normAutofit/>
          </a:bodyPr>
          <a:lstStyle>
            <a:lvl1pPr marL="0" indent="0">
              <a:buNone/>
              <a:defRPr sz="900" b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paragraph 3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896129F9-0542-4A0F-89DF-622FBDF9FB3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450992" y="2944492"/>
            <a:ext cx="1966189" cy="254537"/>
          </a:xfrm>
        </p:spPr>
        <p:txBody>
          <a:bodyPr wrap="square" anchor="t">
            <a:normAutofit/>
          </a:bodyPr>
          <a:lstStyle>
            <a:lvl1pPr marL="0" indent="0" algn="l"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  <a:lvl2pPr>
              <a:defRPr sz="1400">
                <a:solidFill>
                  <a:schemeClr val="accent2"/>
                </a:solidFill>
              </a:defRPr>
            </a:lvl2pPr>
            <a:lvl3pPr>
              <a:defRPr sz="1400">
                <a:solidFill>
                  <a:schemeClr val="accent2"/>
                </a:solidFill>
              </a:defRPr>
            </a:lvl3pPr>
            <a:lvl4pPr>
              <a:defRPr sz="1400">
                <a:solidFill>
                  <a:schemeClr val="accent2"/>
                </a:solidFill>
              </a:defRPr>
            </a:lvl4pPr>
            <a:lvl5pPr>
              <a:defRPr sz="1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0E2BC4-1889-4771-8858-A6301016F53C}"/>
              </a:ext>
            </a:extLst>
          </p:cNvPr>
          <p:cNvSpPr>
            <a:spLocks noGrp="1"/>
          </p:cNvSpPr>
          <p:nvPr>
            <p:ph type="pic" sz="quarter" idx="38" hasCustomPrompt="1"/>
          </p:nvPr>
        </p:nvSpPr>
        <p:spPr>
          <a:xfrm>
            <a:off x="6763496" y="738829"/>
            <a:ext cx="2027697" cy="1116012"/>
          </a:xfrm>
        </p:spPr>
        <p:txBody>
          <a:bodyPr anchor="t">
            <a:normAutofit/>
          </a:bodyPr>
          <a:lstStyle>
            <a:lvl1pPr marL="0" indent="0">
              <a:buNone/>
              <a:defRPr sz="1000">
                <a:latin typeface="+mn-lt"/>
              </a:defRPr>
            </a:lvl1pPr>
          </a:lstStyle>
          <a:p>
            <a:r>
              <a:rPr lang="en-US" dirty="0"/>
              <a:t>Customer logo</a:t>
            </a:r>
          </a:p>
        </p:txBody>
      </p:sp>
      <p:sp>
        <p:nvSpPr>
          <p:cNvPr id="30" name="Text Placeholder 13">
            <a:extLst>
              <a:ext uri="{FF2B5EF4-FFF2-40B4-BE49-F238E27FC236}">
                <a16:creationId xmlns:a16="http://schemas.microsoft.com/office/drawing/2014/main" id="{E80D8AFE-154F-4E21-9B7D-2A46398A4E92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59569" y="1527112"/>
            <a:ext cx="1960298" cy="2370714"/>
          </a:xfrm>
          <a:solidFill>
            <a:schemeClr val="accent3">
              <a:alpha val="80000"/>
            </a:schemeClr>
          </a:solidFill>
          <a:ln w="19050" cap="flat" cmpd="sng" algn="ctr">
            <a:solidFill>
              <a:schemeClr val="bg1">
                <a:lumMod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274320" tIns="274320" rIns="274320" bIns="274320" anchor="t">
            <a:normAutofit/>
          </a:bodyPr>
          <a:lstStyle>
            <a:lvl1pPr marL="0" indent="0">
              <a:buNone/>
              <a:defRPr sz="900">
                <a:solidFill>
                  <a:schemeClr val="bg1">
                    <a:lumMod val="100000"/>
                  </a:schemeClr>
                </a:solidFill>
                <a:latin typeface="+mn-lt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“Quote here”</a:t>
            </a:r>
          </a:p>
        </p:txBody>
      </p:sp>
      <p:sp>
        <p:nvSpPr>
          <p:cNvPr id="47" name="Text Placeholder 13">
            <a:extLst>
              <a:ext uri="{FF2B5EF4-FFF2-40B4-BE49-F238E27FC236}">
                <a16:creationId xmlns:a16="http://schemas.microsoft.com/office/drawing/2014/main" id="{B6CB1A1A-7EAD-4BC0-ADC8-71F4F02C482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571999" y="3166209"/>
            <a:ext cx="2032001" cy="2730173"/>
          </a:xfrm>
        </p:spPr>
        <p:txBody>
          <a:bodyPr anchor="t">
            <a:normAutofit/>
          </a:bodyPr>
          <a:lstStyle>
            <a:lvl1pPr marL="0" indent="0">
              <a:buNone/>
              <a:defRPr sz="900" b="0">
                <a:latin typeface="+mn-lt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dirty="0"/>
              <a:t>paragraph 4</a:t>
            </a:r>
          </a:p>
        </p:txBody>
      </p:sp>
      <p:sp>
        <p:nvSpPr>
          <p:cNvPr id="48" name="Text Placeholder 8">
            <a:extLst>
              <a:ext uri="{FF2B5EF4-FFF2-40B4-BE49-F238E27FC236}">
                <a16:creationId xmlns:a16="http://schemas.microsoft.com/office/drawing/2014/main" id="{768DAFB7-1F1D-4767-A3D0-F693F45A115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577487" y="2888093"/>
            <a:ext cx="2026513" cy="254537"/>
          </a:xfrm>
        </p:spPr>
        <p:txBody>
          <a:bodyPr wrap="square" anchor="t">
            <a:normAutofit/>
          </a:bodyPr>
          <a:lstStyle>
            <a:lvl1pPr marL="0" indent="0" algn="l"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  <a:lvl2pPr>
              <a:defRPr sz="1400">
                <a:solidFill>
                  <a:schemeClr val="accent2"/>
                </a:solidFill>
              </a:defRPr>
            </a:lvl2pPr>
            <a:lvl3pPr>
              <a:defRPr sz="1400">
                <a:solidFill>
                  <a:schemeClr val="accent2"/>
                </a:solidFill>
              </a:defRPr>
            </a:lvl3pPr>
            <a:lvl4pPr>
              <a:defRPr sz="1400">
                <a:solidFill>
                  <a:schemeClr val="accent2"/>
                </a:solidFill>
              </a:defRPr>
            </a:lvl4pPr>
            <a:lvl5pPr>
              <a:defRPr sz="14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/>
              <a:t>Sub-title</a:t>
            </a:r>
          </a:p>
        </p:txBody>
      </p:sp>
      <p:sp>
        <p:nvSpPr>
          <p:cNvPr id="49" name="Text Placeholder 13">
            <a:extLst>
              <a:ext uri="{FF2B5EF4-FFF2-40B4-BE49-F238E27FC236}">
                <a16:creationId xmlns:a16="http://schemas.microsoft.com/office/drawing/2014/main" id="{65295765-225E-4882-A44C-D585154F33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757528" y="1884927"/>
            <a:ext cx="2032001" cy="4011456"/>
          </a:xfrm>
        </p:spPr>
        <p:txBody>
          <a:bodyPr anchor="t"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paragraph 5</a:t>
            </a:r>
          </a:p>
        </p:txBody>
      </p:sp>
      <p:sp>
        <p:nvSpPr>
          <p:cNvPr id="50" name="Text Placeholder 13">
            <a:extLst>
              <a:ext uri="{FF2B5EF4-FFF2-40B4-BE49-F238E27FC236}">
                <a16:creationId xmlns:a16="http://schemas.microsoft.com/office/drawing/2014/main" id="{04E22A13-03AE-4C43-A447-E9CC4FE98EC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77486" y="702677"/>
            <a:ext cx="2026513" cy="2166386"/>
          </a:xfrm>
        </p:spPr>
        <p:txBody>
          <a:bodyPr anchor="t">
            <a:normAutofit/>
          </a:bodyPr>
          <a:lstStyle>
            <a:lvl1pPr marL="0" indent="0">
              <a:buNone/>
              <a:defRPr sz="900">
                <a:latin typeface="+mn-lt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paragraph 3</a:t>
            </a:r>
          </a:p>
        </p:txBody>
      </p:sp>
      <p:sp>
        <p:nvSpPr>
          <p:cNvPr id="16" name="Text Placeholder 9" descr="{&quot;templafy&quot;:{&quot;id&quot;:&quot;712693a7-0b6b-4b11-9048-364a1fa5c143&quot;}}">
            <a:extLst>
              <a:ext uri="{FF2B5EF4-FFF2-40B4-BE49-F238E27FC236}">
                <a16:creationId xmlns:a16="http://schemas.microsoft.com/office/drawing/2014/main" id="{ADE8E6AE-4467-4072-ABA8-28C17F07B88C}"/>
              </a:ext>
            </a:extLst>
          </p:cNvPr>
          <p:cNvSpPr txBox="1">
            <a:spLocks/>
          </p:cNvSpPr>
          <p:nvPr userDrawn="1"/>
        </p:nvSpPr>
        <p:spPr>
          <a:xfrm>
            <a:off x="6771791" y="6297286"/>
            <a:ext cx="2022672" cy="1980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+mn-lt"/>
              </a:rPr>
              <a:t>www.civica.com/scheduling</a:t>
            </a:r>
          </a:p>
        </p:txBody>
      </p:sp>
      <p:sp>
        <p:nvSpPr>
          <p:cNvPr id="17" name="Text Placeholder 9" descr="{&quot;templafy&quot;:{&quot;id&quot;:&quot;af34ed0f-e460-41a1-9443-d82872f6cca6&quot;}}">
            <a:extLst>
              <a:ext uri="{FF2B5EF4-FFF2-40B4-BE49-F238E27FC236}">
                <a16:creationId xmlns:a16="http://schemas.microsoft.com/office/drawing/2014/main" id="{36321BD9-F97E-4DD7-A04F-3296EB22748E}"/>
              </a:ext>
            </a:extLst>
          </p:cNvPr>
          <p:cNvSpPr txBox="1">
            <a:spLocks/>
          </p:cNvSpPr>
          <p:nvPr userDrawn="1"/>
        </p:nvSpPr>
        <p:spPr>
          <a:xfrm>
            <a:off x="6700611" y="6335091"/>
            <a:ext cx="2022672" cy="1980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>
              <a:latin typeface="+mn-lt"/>
            </a:endParaRP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BDD4FCD1-6601-422E-9062-A7FF4E7AD463}"/>
              </a:ext>
            </a:extLst>
          </p:cNvPr>
          <p:cNvSpPr txBox="1">
            <a:spLocks/>
          </p:cNvSpPr>
          <p:nvPr userDrawn="1"/>
        </p:nvSpPr>
        <p:spPr>
          <a:xfrm>
            <a:off x="6771791" y="6080166"/>
            <a:ext cx="2022672" cy="19809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200" b="1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+mn-lt"/>
              </a:rPr>
              <a:t>Learn more: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EFB564B-6976-48A5-88C9-287DC05153F7}"/>
              </a:ext>
            </a:extLst>
          </p:cNvPr>
          <p:cNvSpPr/>
          <p:nvPr userDrawn="1"/>
        </p:nvSpPr>
        <p:spPr>
          <a:xfrm>
            <a:off x="6763496" y="6057652"/>
            <a:ext cx="2032001" cy="468745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>
            <a:normAutofit/>
          </a:bodyPr>
          <a:lstStyle/>
          <a:p>
            <a:pPr algn="ctr"/>
            <a:endParaRPr lang="en-US" sz="120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321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E9F7AD-9A23-4402-98B4-CF3058E6E7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9570" y="1550204"/>
            <a:ext cx="8424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9EF51-D234-4946-8B64-90843F254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6716" y="6490252"/>
            <a:ext cx="646304" cy="231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GB"/>
              <a:t>Civica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D12C9-4A01-4FA6-9F75-57DED363F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59569" y="6490252"/>
            <a:ext cx="428174" cy="231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F9F8FC53-431B-40BC-B462-8EDBBC097738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7DC2EAE8-F468-43E5-B3F3-B51239A6B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70" y="500130"/>
            <a:ext cx="8424862" cy="90679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520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7" r:id="rId2"/>
  </p:sldLayoutIdLst>
  <p:hf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rgbClr val="262626"/>
          </a:solidFill>
          <a:latin typeface="+mn-lt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chemeClr val="accent1"/>
        </a:buClr>
        <a:buFont typeface="Arial" panose="020B0604020202020204" pitchFamily="34" charset="0"/>
        <a:buChar char="•"/>
        <a:defRPr sz="1500" kern="1200">
          <a:solidFill>
            <a:srgbClr val="262626"/>
          </a:solidFill>
          <a:latin typeface="+mn-lt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chemeClr val="accent1"/>
        </a:buClr>
        <a:buFont typeface="Arial" panose="020B0604020202020204" pitchFamily="34" charset="0"/>
        <a:buChar char="•"/>
        <a:defRPr sz="1350" kern="1200">
          <a:solidFill>
            <a:srgbClr val="262626"/>
          </a:solidFill>
          <a:latin typeface="+mn-lt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rgbClr val="262626"/>
          </a:solidFill>
          <a:latin typeface="+mn-lt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450"/>
        </a:spcBef>
        <a:spcAft>
          <a:spcPts val="450"/>
        </a:spcAft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rgbClr val="262626"/>
          </a:solidFill>
          <a:latin typeface="+mn-lt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42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27" userDrawn="1">
          <p15:clr>
            <a:srgbClr val="F26B43"/>
          </p15:clr>
        </p15:guide>
        <p15:guide id="4" pos="5534" userDrawn="1">
          <p15:clr>
            <a:srgbClr val="F26B43"/>
          </p15:clr>
        </p15:guide>
        <p15:guide id="5" orient="horz" pos="459" userDrawn="1">
          <p15:clr>
            <a:srgbClr val="F26B43"/>
          </p15:clr>
        </p15:guide>
        <p15:guide id="6" orient="horz" pos="1162" userDrawn="1">
          <p15:clr>
            <a:srgbClr val="F26B43"/>
          </p15:clr>
        </p15:guide>
        <p15:guide id="7" orient="horz" pos="399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12.xml"/><Relationship Id="rId1" Type="http://schemas.openxmlformats.org/officeDocument/2006/relationships/customXml" Target="../../customXml/item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ustomXml" Target="../../customXml/item14.xml"/><Relationship Id="rId1" Type="http://schemas.openxmlformats.org/officeDocument/2006/relationships/customXml" Target="../../customXml/item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63410C9C-2C0F-4F19-A709-295F6B567CE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F2BC212E-7896-4DAD-9CE9-007B2B9063C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9D6FCC64-31DB-43EF-8AF3-E3626277A5D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Improving the work environment with Civica Scheduling</a:t>
            </a:r>
            <a:endParaRPr lang="en-US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B0905E5A-DF54-477B-96BC-541A01AF315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0363" y="1565046"/>
            <a:ext cx="6119592" cy="375252"/>
          </a:xfrm>
        </p:spPr>
        <p:txBody>
          <a:bodyPr>
            <a:noAutofit/>
          </a:bodyPr>
          <a:lstStyle/>
          <a:p>
            <a:r>
              <a:rPr lang="en-GB" dirty="0">
                <a:latin typeface="Museo Sans 500" panose="02000000000000000000" pitchFamily="50" charset="0"/>
              </a:rPr>
              <a:t>Cwm </a:t>
            </a:r>
            <a:r>
              <a:rPr lang="en-GB" dirty="0" err="1">
                <a:latin typeface="Museo Sans 500" panose="02000000000000000000" pitchFamily="50" charset="0"/>
              </a:rPr>
              <a:t>Taf</a:t>
            </a:r>
            <a:r>
              <a:rPr lang="en-GB" dirty="0">
                <a:latin typeface="Museo Sans 500" panose="02000000000000000000" pitchFamily="50" charset="0"/>
              </a:rPr>
              <a:t> Morgannwg University Health Board (CTMUHB) district nurses outline how they’ve implemented Civica Scheduling to great effect</a:t>
            </a:r>
            <a:endParaRPr lang="en-US" dirty="0">
              <a:latin typeface="Museo Sans 500" panose="02000000000000000000" pitchFamily="50" charset="0"/>
            </a:endParaRP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C0635654-3EDA-48EA-AAEE-D51F4543B23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What was the problem you were trying to solve, how did you go about fixing it? What challenges did you face and what outcomes did you achieve?</a:t>
            </a:r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E3B959C4-613D-4441-8861-1AE02250C90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438450" y="2027580"/>
            <a:ext cx="1965394" cy="3345609"/>
          </a:xfrm>
        </p:spPr>
        <p:txBody>
          <a:bodyPr>
            <a:noAutofit/>
          </a:bodyPr>
          <a:lstStyle/>
          <a:p>
            <a:r>
              <a:rPr lang="en-GB" sz="800" dirty="0"/>
              <a:t>Senior members of district nursing teams often took three to four hours per day scheduling manually, which took them away from clinical care and team leadership.</a:t>
            </a:r>
          </a:p>
          <a:p>
            <a:pPr algn="l"/>
            <a:r>
              <a:rPr lang="en-GB" sz="800" dirty="0"/>
              <a:t>Capturing clinical activity of the district nursing service required duplication of effort for staff who needed to input their visits onto a basic database every day. This led to chronic under-reporting of activity as staff would often not get around to recording this data due to pressures from patient facing care.</a:t>
            </a:r>
          </a:p>
          <a:p>
            <a:pPr algn="l"/>
            <a:r>
              <a:rPr lang="en-GB" sz="800" dirty="0"/>
              <a:t>These manual processes and duplication often left staff feeling deflated and frustrated. The teams embarked on a wider Neighbourhood Nursing Pilot funded by the Welsh Government, which presented an opportunity to pilot an e-scheduling system. We took inspiration from elements of the successful </a:t>
            </a:r>
            <a:r>
              <a:rPr lang="en-GB" sz="800" dirty="0" err="1"/>
              <a:t>Buurtzorg</a:t>
            </a:r>
            <a:r>
              <a:rPr lang="en-GB" sz="800" dirty="0"/>
              <a:t> care model in the Netherlands, one of which was the need to upgrade our digital systems to enable more efficient care management.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1445374-C267-4BAA-8DA4-914087889F2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58003" y="2704862"/>
            <a:ext cx="1966188" cy="1888062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Scheduling of home visits in District Nursing was incredibly labour-intensive and pulled experienced District Nurses away from clinical activity. It was also riddled with the clinical risk of missing visits, duplicating visits and reducing clinical efficiencies. We sought a solution and piloted Civica Scheduling (formerly Malinko) in two district nursing teams.</a:t>
            </a:r>
          </a:p>
          <a:p>
            <a:r>
              <a:rPr lang="en-GB" dirty="0"/>
              <a:t>Whilst any change management presents a challenge, the teams adopted the new software with enthusiasm to revolutionise the way they schedule their activity. This has resulted in efficiency benefits, patient and staff safety benefits, a boost to staff morale and has provided rich data to inform workforce planning.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9A70AF8B-3FA9-47B1-83F7-1BB2350A40C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59569" y="4921788"/>
            <a:ext cx="1965394" cy="1209291"/>
          </a:xfrm>
        </p:spPr>
        <p:txBody>
          <a:bodyPr>
            <a:noAutofit/>
          </a:bodyPr>
          <a:lstStyle/>
          <a:p>
            <a:r>
              <a:rPr lang="en-GB" sz="800" dirty="0"/>
              <a:t>Caseload management was an area of concern for the district nursing service in CTMUHB. This was evident following an audit of non-clinical contact time which showed that caseload management was very labour-intensive and the presence of clinical incidents relating to visit scheduling (missed visits and duplicate visits). </a:t>
            </a:r>
            <a:endParaRPr lang="en-US" sz="800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9564EA5F-C254-4A9F-8C93-02C71D51A93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58003" y="4585757"/>
            <a:ext cx="1966189" cy="265668"/>
          </a:xfrm>
        </p:spPr>
        <p:txBody>
          <a:bodyPr>
            <a:noAutofit/>
          </a:bodyPr>
          <a:lstStyle/>
          <a:p>
            <a:r>
              <a:rPr lang="en-GB" sz="900" dirty="0"/>
              <a:t>What was the challenge you were trying to solve?</a:t>
            </a:r>
            <a:endParaRPr lang="en-US" sz="900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3A84137E-B339-4803-9600-5828234ECCF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14A9D0A6-C95D-4656-A5BD-3BB2B386A2BD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F51CBDAB-8838-47C0-9903-FFADB88A9FB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19927EDA-078B-4EAB-90D2-8D71D894B05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4D8E6566-5A4C-4C47-9069-6908E615135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BAE08092-C418-4EFE-B30E-30FC690F729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E99B3D96-1C5B-4CFD-BFA7-DF2ADA79FDE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3C23F080-56A5-4A9A-99D4-E0FC498702E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498AD40-5D57-4E72-87D2-9DDD56E30183}"/>
              </a:ext>
            </a:extLst>
          </p:cNvPr>
          <p:cNvSpPr/>
          <p:nvPr/>
        </p:nvSpPr>
        <p:spPr>
          <a:xfrm>
            <a:off x="7327899" y="201741"/>
            <a:ext cx="1816101" cy="445122"/>
          </a:xfrm>
          <a:prstGeom prst="rect">
            <a:avLst/>
          </a:prstGeom>
          <a:solidFill>
            <a:schemeClr val="accent3">
              <a:alpha val="8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>
                    <a:lumMod val="100000"/>
                  </a:schemeClr>
                </a:solidFill>
                <a:cs typeface="Arial" panose="020B0604020202020204" pitchFamily="34" charset="0"/>
              </a:rPr>
              <a:t>Case Study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704456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CDB2A2B6-A3FA-4D9F-BCB3-1D600DBCA5E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6121487-57FD-4EA4-A21D-DCA09652BE4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B0A9C9A5-EDB7-4ADC-A197-3D402BFE0ED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C9A44AF8-4DE2-42EF-9B49-2EE1187C2E8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38148C3-EF3B-4345-84AC-7063D96F454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7A3D885A-5EE9-4D3D-B543-460D564CE922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03C6C21-F759-4311-92AB-5A1A8941A20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28E113E-CDAE-4263-9B2E-F12B68EDB5F5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260A8B6A-634B-45A4-9FE8-675D7B50EDA0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B5ADDD6-7487-4703-A891-4C745AA5FBC6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47A75427-8587-48B7-8E4F-7F16BDC5CBB8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2811095-F54B-417D-AC19-074B37BCFC84}"/>
              </a:ext>
            </a:extLst>
          </p:cNvPr>
          <p:cNvSpPr/>
          <p:nvPr/>
        </p:nvSpPr>
        <p:spPr>
          <a:xfrm>
            <a:off x="7327899" y="201741"/>
            <a:ext cx="1816101" cy="445122"/>
          </a:xfrm>
          <a:prstGeom prst="rect">
            <a:avLst/>
          </a:prstGeom>
          <a:solidFill>
            <a:schemeClr val="accent3">
              <a:alpha val="80000"/>
            </a:schemeClr>
          </a:solidFill>
          <a:ln>
            <a:noFill/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>
                    <a:lumMod val="100000"/>
                  </a:schemeClr>
                </a:solidFill>
                <a:cs typeface="Arial" panose="020B0604020202020204" pitchFamily="34" charset="0"/>
              </a:rPr>
              <a:t>Case Study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201122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vica NEW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09CA6"/>
      </a:accent1>
      <a:accent2>
        <a:srgbClr val="7B57CB"/>
      </a:accent2>
      <a:accent3>
        <a:srgbClr val="D62598"/>
      </a:accent3>
      <a:accent4>
        <a:srgbClr val="FF8A3D"/>
      </a:accent4>
      <a:accent5>
        <a:srgbClr val="DDDDDD"/>
      </a:accent5>
      <a:accent6>
        <a:srgbClr val="F2F2F2"/>
      </a:accent6>
      <a:hlink>
        <a:srgbClr val="009CA6"/>
      </a:hlink>
      <a:folHlink>
        <a:srgbClr val="D62598"/>
      </a:folHlink>
    </a:clrScheme>
    <a:fontScheme name="CIVICA NEW">
      <a:majorFont>
        <a:latin typeface="Museo Sans 100"/>
        <a:ea typeface=""/>
        <a:cs typeface=""/>
      </a:majorFont>
      <a:minorFont>
        <a:latin typeface="Museo Sans 300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Arial (4x3 A4 Landscape)" id="{EE76507C-5045-45E3-A953-E587A599AEB3}" vid="{D12085B6-03C6-4EAD-AE15-D77E8F8E95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FormConfiguration><![CDATA[{"formFields":[],"formDataEntries":[]}]]></TemplafySlideFormConfiguration>
</file>

<file path=customXml/item12.xml><?xml version="1.0" encoding="utf-8"?>
<TemplafySlideTemplateConfiguration><![CDATA[{"slideVersion":1,"isValidatorEnabled":false,"isLocked":false,"elementsMetadata":[],"slideId":"637735140962076370","enableDocumentContentUpdater":true,"version":"2.0"}]]></TemplafySlideTemplateConfiguration>
</file>

<file path=customXml/item13.xml><?xml version="1.0" encoding="utf-8"?>
<TemplafySlideFormConfiguration><![CDATA[{"formFields":[],"formDataEntries":[]}]]></TemplafySlideFormConfiguration>
</file>

<file path=customXml/item14.xml><?xml version="1.0" encoding="utf-8"?>
<TemplafySlideTemplateConfiguration><![CDATA[{"slideVersion":1,"isValidatorEnabled":false,"isLocked":false,"elementsMetadata":[],"slideId":"637735140962096912","enableDocumentContentUpdater":true,"version":"2.0"}]]></TemplafySlideTemplateConfiguration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TemplafyTemplateConfiguration><![CDATA[{"elementsMetadata":[{"type":"shape","id":"712693a7-0b6b-4b11-9048-364a1fa5c143","elementConfiguration":{"binding":"{{Form.LearnMore}}","type":"text","disableUpdates":false}},{"type":"shape","id":"af34ed0f-e460-41a1-9443-d82872f6cca6","elementConfiguration":{"binding":"{{Form.ContactUs}}","type":"text","disableUpdates":false}},{"type":"shape","id":"27c4d421-21cd-4d16-a3e5-1197dc4b6fe5","elementConfiguration":{"inheritDimensions":"{{InheritDimensions.InheritHeight}}","image":"{{Form.Office.Civica_Logo.Image}}","type":"image","disableUpdates":false}},{"type":"shape","id":"5d978a11-f67d-473e-8ea4-ab07c3fae52b","elementConfiguration":{"binding":"{{Form.LearnMore}}","type":"text","disableUpdates":false}},{"type":"shape","id":"0befc3c3-4b86-4cfc-b6c4-c16e16b38d83","elementConfiguration":{"binding":"{{Form.ContactUs}}","type":"text","disableUpdates":false}}],"transformationConfigurations":[],"templateName":"Global-Case-Study-Museo-(4x3)","templateDescription":"Global Case Study Template with Museo Fonts (4x3)","enableDocumentContentUpdater":true,"version":"2.0"}]]></TemplafyTemplateConfiguration>
</file>

<file path=customXml/item4.xml><?xml version="1.0" encoding="utf-8"?>
<TemplafySlideFormConfiguration><![CDATA[{"formFields":[],"formDataEntries":[]}]]></TemplafySlideFormConfiguration>
</file>

<file path=customXml/item5.xml><?xml version="1.0" encoding="utf-8"?>
<TemplafySlideTemplateConfiguration><![CDATA[{"slideVersion":1,"isValidatorEnabled":false,"isLocked":false,"elementsMetadata":[],"slideId":"637732520403063181","enableDocumentContentUpdater":true,"version":"2.0"}]]></TemplafySlideTemplateConfiguration>
</file>

<file path=customXml/item6.xml><?xml version="1.0" encoding="utf-8"?>
<TemplafySlideTemplateConfiguration><![CDATA[{"slideVersion":1,"isValidatorEnabled":false,"isLocked":false,"elementsMetadata":[{"type":"shape","elementConfiguration":{"inheritDimensions":"{{InheritDimensions.InheritHeight}}","image":"{{Form.Office.Civica_Logo.Image}}","disableUpdates":false,"type":"image"}},{"type":"shape","elementConfiguration":{"binding":"{{Form.LearnMore}}","disableUpdates":false,"type":"text"}},{"type":"shape","elementConfiguration":{"binding":"{{Form.ContactUs}}","disableUpdates":false,"type":"text"}}],"slideId":"637732520403043036","enableDocumentContentUpdater":true,"version":"2.0"}]]></TemplafySlideTemplateConfiguration>
</file>

<file path=customXml/item7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de166b7-9119-4799-9923-ca2aa53db7a8">N3P4UWVWN343-1356709182-17</_dlc_DocId>
    <_dlc_DocIdUrl xmlns="4de166b7-9119-4799-9923-ca2aa53db7a8">
      <Url>https://vic.civica.co.uk/group/marketing/_layouts/15/DocIdRedir.aspx?ID=N3P4UWVWN343-1356709182-17</Url>
      <Description>N3P4UWVWN343-1356709182-17</Description>
    </_dlc_DocIdUrl>
  </documentManagement>
</p:properties>
</file>

<file path=customXml/item8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A14F4145736546AB144493FC37AB4A" ma:contentTypeVersion="0" ma:contentTypeDescription="Create a new document." ma:contentTypeScope="" ma:versionID="fb52fbfdf3a017eefa9d7ee4b99ae04b">
  <xsd:schema xmlns:xsd="http://www.w3.org/2001/XMLSchema" xmlns:xs="http://www.w3.org/2001/XMLSchema" xmlns:p="http://schemas.microsoft.com/office/2006/metadata/properties" xmlns:ns2="4de166b7-9119-4799-9923-ca2aa53db7a8" targetNamespace="http://schemas.microsoft.com/office/2006/metadata/properties" ma:root="true" ma:fieldsID="18c0d032cb0246a72510210f60b78a2d" ns2:_="">
    <xsd:import namespace="4de166b7-9119-4799-9923-ca2aa53db7a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e166b7-9119-4799-9923-ca2aa53db7a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9.xml><?xml version="1.0" encoding="utf-8"?>
<TemplafyFormConfiguration><![CDATA[{"formFields":[{"distinct":false,"hideIfNoUserInteractionRequired":false,"required":true,"autoSelectFirstOption":false,"shareValue":false,"type":"dropDown","dataSourceName":"Country","dataSourceFieldName":"Name","name":"Country","label":"Country"},{"distinct":false,"hideIfNoUserInteractionRequired":false,"required":false,"autoSelectFirstOption":false,"shareValue":false,"type":"dropDown","dataSourceName":"Offices","dataSourceFieldName":"Name","filterByFieldName":"Country","filterBySource":"document","name":"Office","label":"Office"},{"required":false,"placeholder":"e.g. civica.com/saffron","lines":1,"shareValue":false,"type":"textBox","name":"LearnMore","label":"Learn more link:"},{"required":false,"placeholder":"e.g. saffron@civica.co.uk","lines":1,"defaultValue":"","shareValue":false,"type":"textBox","name":"ContactUs","label":"Contact email:"}],"formDataEntries":[{"name":"Country","value":"M378BN17dMqCKthPFnEkE2ZsvtN4OzFzU9GE8/gje/8="},{"name":"Office","value":"MuVyqPk+23FyEVn5b/56PxLhBzjB/EeX0RKxX8XyX8Q="},{"name":"LearnMore","value":"Oc1MS++I1w2Pncwy7sXpX2UxMAeilqOYCd6+ti0bbmc="},{"name":"ContactUs","value":"UEUzztxdkDBj9uMKsDb3dA=="}]}]]></TemplafyFormConfiguration>
</file>

<file path=customXml/itemProps1.xml><?xml version="1.0" encoding="utf-8"?>
<ds:datastoreItem xmlns:ds="http://schemas.openxmlformats.org/officeDocument/2006/customXml" ds:itemID="{9BEFD70A-6787-4AD2-BA74-625B8E26CAFD}">
  <ds:schemaRefs>
    <ds:schemaRef ds:uri="http://schemas.microsoft.com/sharepoint/v3/contenttype/forms"/>
  </ds:schemaRefs>
</ds:datastoreItem>
</file>

<file path=customXml/itemProps10.xml><?xml version="1.0" encoding="utf-8"?>
<ds:datastoreItem xmlns:ds="http://schemas.openxmlformats.org/officeDocument/2006/customXml" ds:itemID="{EA7EA19D-D8BE-45C7-812C-87BC3BF5B49B}">
  <ds:schemaRefs/>
</ds:datastoreItem>
</file>

<file path=customXml/itemProps11.xml><?xml version="1.0" encoding="utf-8"?>
<ds:datastoreItem xmlns:ds="http://schemas.openxmlformats.org/officeDocument/2006/customXml" ds:itemID="{05C40B0C-D20F-45AC-9B10-535320575321}">
  <ds:schemaRefs/>
</ds:datastoreItem>
</file>

<file path=customXml/itemProps12.xml><?xml version="1.0" encoding="utf-8"?>
<ds:datastoreItem xmlns:ds="http://schemas.openxmlformats.org/officeDocument/2006/customXml" ds:itemID="{0013196C-48DF-40FC-8045-CE212C53A4A3}">
  <ds:schemaRefs/>
</ds:datastoreItem>
</file>

<file path=customXml/itemProps13.xml><?xml version="1.0" encoding="utf-8"?>
<ds:datastoreItem xmlns:ds="http://schemas.openxmlformats.org/officeDocument/2006/customXml" ds:itemID="{B5884895-8C27-4A58-821D-491F10320678}">
  <ds:schemaRefs/>
</ds:datastoreItem>
</file>

<file path=customXml/itemProps14.xml><?xml version="1.0" encoding="utf-8"?>
<ds:datastoreItem xmlns:ds="http://schemas.openxmlformats.org/officeDocument/2006/customXml" ds:itemID="{17003BE6-304C-4EDF-B4C9-0EAD688BB208}">
  <ds:schemaRefs/>
</ds:datastoreItem>
</file>

<file path=customXml/itemProps2.xml><?xml version="1.0" encoding="utf-8"?>
<ds:datastoreItem xmlns:ds="http://schemas.openxmlformats.org/officeDocument/2006/customXml" ds:itemID="{8FB5E2D1-7E55-4C1B-963B-D9BA7C3F664A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44F81905-DF7C-4B33-A1EE-C9EBBD86CF76}">
  <ds:schemaRefs/>
</ds:datastoreItem>
</file>

<file path=customXml/itemProps4.xml><?xml version="1.0" encoding="utf-8"?>
<ds:datastoreItem xmlns:ds="http://schemas.openxmlformats.org/officeDocument/2006/customXml" ds:itemID="{DE4D8FC2-DC96-4A09-BAA3-99C325E10173}">
  <ds:schemaRefs/>
</ds:datastoreItem>
</file>

<file path=customXml/itemProps5.xml><?xml version="1.0" encoding="utf-8"?>
<ds:datastoreItem xmlns:ds="http://schemas.openxmlformats.org/officeDocument/2006/customXml" ds:itemID="{FB3CD5C5-4461-4A2D-9F2C-1FB498F995C4}">
  <ds:schemaRefs/>
</ds:datastoreItem>
</file>

<file path=customXml/itemProps6.xml><?xml version="1.0" encoding="utf-8"?>
<ds:datastoreItem xmlns:ds="http://schemas.openxmlformats.org/officeDocument/2006/customXml" ds:itemID="{9849FA10-4334-4C40-8219-5764D191DDA4}">
  <ds:schemaRefs/>
</ds:datastoreItem>
</file>

<file path=customXml/itemProps7.xml><?xml version="1.0" encoding="utf-8"?>
<ds:datastoreItem xmlns:ds="http://schemas.openxmlformats.org/officeDocument/2006/customXml" ds:itemID="{6933CE35-115D-4B38-A410-16D1A93CDBA0}">
  <ds:schemaRefs>
    <ds:schemaRef ds:uri="http://purl.org/dc/elements/1.1/"/>
    <ds:schemaRef ds:uri="http://schemas.microsoft.com/office/2006/metadata/properties"/>
    <ds:schemaRef ds:uri="747cca60-cbbb-4ce8-a204-3b980691901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4de166b7-9119-4799-9923-ca2aa53db7a8"/>
  </ds:schemaRefs>
</ds:datastoreItem>
</file>

<file path=customXml/itemProps8.xml><?xml version="1.0" encoding="utf-8"?>
<ds:datastoreItem xmlns:ds="http://schemas.openxmlformats.org/officeDocument/2006/customXml" ds:itemID="{A7E14018-F4C7-4050-9196-00FA5DAB68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e166b7-9119-4799-9923-ca2aa53db7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9.xml><?xml version="1.0" encoding="utf-8"?>
<ds:datastoreItem xmlns:ds="http://schemas.openxmlformats.org/officeDocument/2006/customXml" ds:itemID="{013A07C6-1FFE-4FCF-A871-7662B348E394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386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Museo Sans 100</vt:lpstr>
      <vt:lpstr>Museo Sans 300</vt:lpstr>
      <vt:lpstr>Museo Sans 500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Vinayak Joshi</dc:creator>
  <cp:lastModifiedBy>Mosin Shaikh</cp:lastModifiedBy>
  <cp:revision>110</cp:revision>
  <dcterms:created xsi:type="dcterms:W3CDTF">2024-01-12T16:55:28Z</dcterms:created>
  <dcterms:modified xsi:type="dcterms:W3CDTF">2025-03-10T06:46:53Z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0x010100CDA14F4145736546AB144493FC37AB4A</vt:lpwstr>
  </property>
  <property fmtid="{D5CDD505-2E9C-101B-9397-08002B2CF9AE}" pid="3" name="_dlc_DocIdItemGuid">
    <vt:lpwstr>f0119fcd-69ba-4065-a0f9-638a8eadbbc9</vt:lpwstr>
  </property>
  <property fmtid="{D5CDD505-2E9C-101B-9397-08002B2CF9AE}" pid="4" name="TemplafyTimeStamp">
    <vt:lpwstr>2021-11-26T09:01:36</vt:lpwstr>
  </property>
  <property fmtid="{D5CDD505-2E9C-101B-9397-08002B2CF9AE}" pid="5" name="TemplafyTenantId">
    <vt:lpwstr>civica</vt:lpwstr>
  </property>
  <property fmtid="{D5CDD505-2E9C-101B-9397-08002B2CF9AE}" pid="6" name="TemplafyTemplateId">
    <vt:lpwstr>637735097955981876</vt:lpwstr>
  </property>
  <property fmtid="{D5CDD505-2E9C-101B-9397-08002B2CF9AE}" pid="7" name="TemplafyUserProfileId">
    <vt:lpwstr>637789836964898011</vt:lpwstr>
  </property>
  <property fmtid="{D5CDD505-2E9C-101B-9397-08002B2CF9AE}" pid="8" name="TemplafyFromBlank">
    <vt:bool>false</vt:bool>
  </property>
</Properties>
</file>